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5" d="100"/>
          <a:sy n="95" d="100"/>
        </p:scale>
        <p:origin x="-1344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29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94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1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4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99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7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93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80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0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50C3B-E8A9-469A-AF72-1FEEFABBE1B0}" type="datetimeFigureOut">
              <a:rPr lang="fr-FR" smtClean="0"/>
              <a:pPr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B3BF-F4AF-48B5-9197-F703AEFE43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1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chahnezct@gmail.com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hyperlink" Target="mailto:mmmhbaib@gmai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Faouzi.gargouri@cbs.rnrt.tn" TargetMode="External"/><Relationship Id="rId11" Type="http://schemas.openxmlformats.org/officeDocument/2006/relationships/image" Target="../media/image5.png"/><Relationship Id="rId5" Type="http://schemas.openxmlformats.org/officeDocument/2006/relationships/hyperlink" Target="mailto:contact.edst@gmail.com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helaayadi20@yahoo.com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-99392" y="395536"/>
            <a:ext cx="7101408" cy="1524000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CERVEAU </a:t>
            </a: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et </a:t>
            </a:r>
            <a:r>
              <a:rPr lang="fr-FR" sz="2400" b="1" dirty="0">
                <a:solidFill>
                  <a:srgbClr val="FF0000"/>
                </a:solidFill>
              </a:rPr>
              <a:t>NOUVELLES </a:t>
            </a:r>
            <a:r>
              <a:rPr lang="fr-FR" sz="2400" b="1" dirty="0" smtClean="0">
                <a:solidFill>
                  <a:srgbClr val="FF0000"/>
                </a:solidFill>
              </a:rPr>
              <a:t>TECHNOLOGIES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1800" b="1" dirty="0" smtClean="0"/>
              <a:t>14 et 15 </a:t>
            </a:r>
            <a:r>
              <a:rPr lang="fr-FR" sz="1800" b="1" dirty="0"/>
              <a:t>FEVRIER 2020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b="1" dirty="0">
                <a:solidFill>
                  <a:srgbClr val="0070C0"/>
                </a:solidFill>
              </a:rPr>
              <a:t>FACULTE DES SCIENCES DE SFAX</a:t>
            </a:r>
            <a:r>
              <a:rPr lang="fr-FR" sz="1800" dirty="0">
                <a:solidFill>
                  <a:srgbClr val="0070C0"/>
                </a:solidFill>
              </a:rPr>
              <a:t/>
            </a:r>
            <a:br>
              <a:rPr lang="fr-FR" sz="1800" dirty="0">
                <a:solidFill>
                  <a:srgbClr val="0070C0"/>
                </a:solidFill>
              </a:rPr>
            </a:br>
            <a:r>
              <a:rPr lang="fr-FR" sz="1800" b="1" dirty="0">
                <a:solidFill>
                  <a:srgbClr val="0070C0"/>
                </a:solidFill>
              </a:rPr>
              <a:t>(Salle des Thèses)</a:t>
            </a:r>
            <a:r>
              <a:rPr lang="fr-FR" sz="2400" dirty="0">
                <a:solidFill>
                  <a:srgbClr val="0070C0"/>
                </a:solidFill>
              </a:rPr>
              <a:t/>
            </a:r>
            <a:br>
              <a:rPr lang="fr-FR" sz="2400" dirty="0">
                <a:solidFill>
                  <a:srgbClr val="0070C0"/>
                </a:solidFill>
              </a:rPr>
            </a:b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4516" y="2555777"/>
            <a:ext cx="2240868" cy="65882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i="1" dirty="0" smtClean="0"/>
              <a:t> </a:t>
            </a:r>
            <a:r>
              <a:rPr lang="en-US" sz="1100" b="1" dirty="0" err="1" smtClean="0"/>
              <a:t>Comité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d’organisation</a:t>
            </a:r>
            <a:r>
              <a:rPr lang="en-US" sz="1100" b="1" dirty="0" smtClean="0"/>
              <a:t>:</a:t>
            </a:r>
          </a:p>
          <a:p>
            <a:pPr marL="0" indent="0">
              <a:buNone/>
            </a:pPr>
            <a:r>
              <a:rPr lang="en-US" sz="1100" i="1" dirty="0" smtClean="0"/>
              <a:t>Ali </a:t>
            </a:r>
            <a:r>
              <a:rPr lang="en-US" sz="1100" i="1" dirty="0" err="1" smtClean="0"/>
              <a:t>Gargouri</a:t>
            </a:r>
            <a:endParaRPr lang="en-US" sz="1100" i="1" dirty="0" smtClean="0"/>
          </a:p>
          <a:p>
            <a:pPr marL="0" indent="0">
              <a:buNone/>
            </a:pPr>
            <a:r>
              <a:rPr lang="en-US" sz="1100" i="1" dirty="0" err="1" smtClean="0"/>
              <a:t>Hèla</a:t>
            </a:r>
            <a:r>
              <a:rPr lang="en-US" sz="1100" i="1" dirty="0" smtClean="0"/>
              <a:t> </a:t>
            </a:r>
            <a:r>
              <a:rPr lang="en-US" sz="1100" i="1" dirty="0" err="1" smtClean="0"/>
              <a:t>Ayadi</a:t>
            </a:r>
            <a:endParaRPr lang="en-US" sz="1100" i="1" dirty="0" smtClean="0"/>
          </a:p>
          <a:p>
            <a:pPr marL="0" indent="0">
              <a:buNone/>
            </a:pPr>
            <a:r>
              <a:rPr lang="en-US" sz="1100" i="1" dirty="0" err="1" smtClean="0"/>
              <a:t>Wissem</a:t>
            </a:r>
            <a:r>
              <a:rPr lang="en-US" sz="1100" i="1" dirty="0" smtClean="0"/>
              <a:t> </a:t>
            </a:r>
            <a:r>
              <a:rPr lang="en-US" sz="1100" i="1" dirty="0" err="1" smtClean="0"/>
              <a:t>Cheikhrouhou</a:t>
            </a:r>
            <a:endParaRPr lang="en-US" sz="1100" i="1" dirty="0" smtClean="0"/>
          </a:p>
          <a:p>
            <a:pPr marL="0" indent="0">
              <a:buNone/>
            </a:pPr>
            <a:r>
              <a:rPr lang="en-US" sz="1100" i="1" dirty="0" err="1" smtClean="0"/>
              <a:t>Abdelwahab</a:t>
            </a:r>
            <a:r>
              <a:rPr lang="en-US" sz="1100" i="1" dirty="0" smtClean="0"/>
              <a:t> </a:t>
            </a:r>
            <a:r>
              <a:rPr lang="en-US" sz="1100" i="1" dirty="0" err="1" smtClean="0"/>
              <a:t>Cheikhrouhou</a:t>
            </a:r>
            <a:endParaRPr lang="en-US" sz="1100" i="1" dirty="0" smtClean="0"/>
          </a:p>
          <a:p>
            <a:pPr marL="0" indent="0">
              <a:buNone/>
            </a:pPr>
            <a:r>
              <a:rPr lang="en-US" sz="1100" i="1" dirty="0" err="1"/>
              <a:t>Moez</a:t>
            </a:r>
            <a:r>
              <a:rPr lang="en-US" sz="1100" i="1" dirty="0"/>
              <a:t> </a:t>
            </a:r>
            <a:r>
              <a:rPr lang="en-US" sz="1100" i="1" dirty="0" err="1"/>
              <a:t>Rhimi</a:t>
            </a:r>
            <a:endParaRPr lang="en-US" sz="1100" i="1" dirty="0"/>
          </a:p>
          <a:p>
            <a:pPr marL="0" indent="0">
              <a:buNone/>
            </a:pPr>
            <a:r>
              <a:rPr lang="en-US" sz="1100" i="1" dirty="0" smtClean="0"/>
              <a:t>Mohamed </a:t>
            </a:r>
            <a:r>
              <a:rPr lang="en-US" sz="1100" i="1" dirty="0" err="1" smtClean="0"/>
              <a:t>Hbaib</a:t>
            </a:r>
            <a:endParaRPr lang="en-US" sz="1100" i="1" dirty="0" smtClean="0"/>
          </a:p>
          <a:p>
            <a:pPr marL="0" indent="0">
              <a:buNone/>
            </a:pPr>
            <a:r>
              <a:rPr lang="en-US" sz="1100" i="1" dirty="0" err="1" smtClean="0"/>
              <a:t>Ezzeddine</a:t>
            </a:r>
            <a:r>
              <a:rPr lang="en-US" sz="1100" i="1" dirty="0" smtClean="0"/>
              <a:t> </a:t>
            </a:r>
            <a:r>
              <a:rPr lang="en-US" sz="1100" i="1" dirty="0" err="1" smtClean="0"/>
              <a:t>Bouassida</a:t>
            </a:r>
            <a:endParaRPr lang="en-US" sz="1100" i="1" dirty="0" smtClean="0"/>
          </a:p>
          <a:p>
            <a:pPr marL="0" indent="0">
              <a:buNone/>
            </a:pPr>
            <a:endParaRPr lang="en-US" sz="1100" b="1" i="1" dirty="0" smtClean="0"/>
          </a:p>
          <a:p>
            <a:pPr marL="0" indent="0">
              <a:buNone/>
            </a:pPr>
            <a:r>
              <a:rPr lang="en-US" sz="1100" b="1" dirty="0" smtClean="0"/>
              <a:t>Inscription des </a:t>
            </a:r>
            <a:r>
              <a:rPr lang="en-US" sz="1100" b="1" dirty="0" err="1" smtClean="0"/>
              <a:t>doctorants</a:t>
            </a:r>
            <a:r>
              <a:rPr lang="en-US" sz="1100" b="1" dirty="0" smtClean="0"/>
              <a:t>:</a:t>
            </a:r>
          </a:p>
          <a:p>
            <a:pPr marL="0" indent="0">
              <a:buNone/>
            </a:pPr>
            <a:r>
              <a:rPr lang="en-US" sz="1100" dirty="0" smtClean="0"/>
              <a:t>Les </a:t>
            </a:r>
            <a:r>
              <a:rPr lang="en-US" sz="1100" dirty="0" err="1" smtClean="0"/>
              <a:t>doctorants</a:t>
            </a:r>
            <a:r>
              <a:rPr lang="en-US" sz="1100" dirty="0" smtClean="0"/>
              <a:t> </a:t>
            </a:r>
            <a:r>
              <a:rPr lang="en-US" sz="1100" dirty="0" err="1" smtClean="0"/>
              <a:t>doivent</a:t>
            </a:r>
            <a:r>
              <a:rPr lang="en-US" sz="1100" dirty="0" smtClean="0"/>
              <a:t> </a:t>
            </a:r>
            <a:r>
              <a:rPr lang="en-US" sz="1100" dirty="0" err="1" smtClean="0"/>
              <a:t>contacter</a:t>
            </a:r>
            <a:r>
              <a:rPr lang="en-US" sz="1100" dirty="0" smtClean="0"/>
              <a:t> </a:t>
            </a:r>
            <a:r>
              <a:rPr lang="en-US" sz="1100" dirty="0" err="1" smtClean="0"/>
              <a:t>leurs</a:t>
            </a:r>
            <a:r>
              <a:rPr lang="en-US" sz="1100" dirty="0" smtClean="0"/>
              <a:t> </a:t>
            </a:r>
            <a:r>
              <a:rPr lang="en-US" sz="1100" dirty="0" err="1" smtClean="0"/>
              <a:t>écoles</a:t>
            </a:r>
            <a:r>
              <a:rPr lang="en-US" sz="1100" dirty="0" smtClean="0"/>
              <a:t> </a:t>
            </a:r>
            <a:r>
              <a:rPr lang="en-US" sz="1100" dirty="0" err="1" smtClean="0"/>
              <a:t>doctorales</a:t>
            </a:r>
            <a:r>
              <a:rPr lang="en-US" sz="1100" dirty="0" smtClean="0"/>
              <a:t> et en </a:t>
            </a:r>
            <a:r>
              <a:rPr lang="en-US" sz="1100" dirty="0" err="1" smtClean="0"/>
              <a:t>particulier</a:t>
            </a:r>
            <a:r>
              <a:rPr lang="en-US" sz="1100" dirty="0" smtClean="0"/>
              <a:t>:</a:t>
            </a:r>
          </a:p>
          <a:p>
            <a:pPr marL="0" indent="0">
              <a:buNone/>
            </a:pPr>
            <a:r>
              <a:rPr lang="en-US" sz="1100" dirty="0" smtClean="0"/>
              <a:t>FSS: </a:t>
            </a:r>
          </a:p>
          <a:p>
            <a:pPr marL="0" indent="0">
              <a:buNone/>
            </a:pPr>
            <a:r>
              <a:rPr lang="en-US" sz="1100" i="1" dirty="0" smtClean="0">
                <a:hlinkClick r:id="rId2"/>
              </a:rPr>
              <a:t>mmmhbaib@gmail.com</a:t>
            </a:r>
            <a:endParaRPr lang="en-US" sz="1100" i="1" dirty="0" smtClean="0"/>
          </a:p>
          <a:p>
            <a:pPr marL="0" indent="0">
              <a:buNone/>
            </a:pPr>
            <a:r>
              <a:rPr lang="en-US" sz="1100" i="1" dirty="0" smtClean="0">
                <a:hlinkClick r:id="rId3"/>
              </a:rPr>
              <a:t>chahnezct@gmail.com</a:t>
            </a:r>
            <a:r>
              <a:rPr lang="en-US" sz="1100" i="1" dirty="0" smtClean="0"/>
              <a:t> </a:t>
            </a:r>
            <a:endParaRPr lang="en-US" sz="1100" i="1" dirty="0"/>
          </a:p>
          <a:p>
            <a:pPr marL="0" indent="0">
              <a:buNone/>
            </a:pPr>
            <a:r>
              <a:rPr lang="en-US" sz="1100" i="1" dirty="0" smtClean="0">
                <a:hlinkClick r:id="rId4"/>
              </a:rPr>
              <a:t>helaayadi20@yahoo.com</a:t>
            </a:r>
            <a:r>
              <a:rPr lang="en-US" sz="1100" i="1" dirty="0" smtClean="0"/>
              <a:t> </a:t>
            </a:r>
          </a:p>
          <a:p>
            <a:pPr marL="0" indent="0">
              <a:buNone/>
            </a:pPr>
            <a:r>
              <a:rPr lang="en-US" sz="1100" dirty="0"/>
              <a:t>ENIS</a:t>
            </a:r>
            <a:r>
              <a:rPr lang="en-US" sz="1100" dirty="0" smtClean="0"/>
              <a:t>:</a:t>
            </a:r>
          </a:p>
          <a:p>
            <a:pPr marL="0" indent="0">
              <a:buNone/>
            </a:pPr>
            <a:r>
              <a:rPr lang="fr-FR" sz="1100" dirty="0" smtClean="0">
                <a:hlinkClick r:id="rId5"/>
              </a:rPr>
              <a:t>contact.edst@gmail.com</a:t>
            </a:r>
            <a:r>
              <a:rPr lang="fr-FR" sz="1100" dirty="0" smtClean="0"/>
              <a:t> </a:t>
            </a:r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r>
              <a:rPr lang="en-US" sz="1100" b="1" dirty="0" smtClean="0"/>
              <a:t>Sponsors:</a:t>
            </a:r>
          </a:p>
          <a:p>
            <a:pPr marL="0" indent="0">
              <a:buNone/>
            </a:pPr>
            <a:r>
              <a:rPr lang="en-US" sz="1100" b="1" dirty="0" err="1" smtClean="0">
                <a:solidFill>
                  <a:srgbClr val="FF0000"/>
                </a:solidFill>
              </a:rPr>
              <a:t>Insérer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ici</a:t>
            </a:r>
            <a:r>
              <a:rPr lang="en-US" sz="1100" b="1" dirty="0" smtClean="0">
                <a:solidFill>
                  <a:srgbClr val="FF0000"/>
                </a:solidFill>
              </a:rPr>
              <a:t> les logos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 smtClean="0"/>
              <a:t>Pour plus de </a:t>
            </a:r>
            <a:r>
              <a:rPr lang="en-US" sz="1100" dirty="0" err="1" smtClean="0"/>
              <a:t>détails</a:t>
            </a:r>
            <a:r>
              <a:rPr lang="en-US" sz="1100" dirty="0" smtClean="0"/>
              <a:t> </a:t>
            </a:r>
            <a:r>
              <a:rPr lang="en-US" sz="1100" dirty="0" err="1" smtClean="0"/>
              <a:t>contacter</a:t>
            </a:r>
            <a:r>
              <a:rPr lang="en-US" sz="1100" dirty="0" smtClean="0"/>
              <a:t>: </a:t>
            </a:r>
          </a:p>
          <a:p>
            <a:pPr marL="0" indent="0">
              <a:buNone/>
            </a:pPr>
            <a:r>
              <a:rPr lang="en-US" sz="1100" dirty="0" smtClean="0"/>
              <a:t>Ali </a:t>
            </a:r>
            <a:r>
              <a:rPr lang="en-US" sz="1100" dirty="0" err="1" smtClean="0"/>
              <a:t>Gargouri</a:t>
            </a:r>
            <a:r>
              <a:rPr lang="en-US" sz="1100" dirty="0" smtClean="0"/>
              <a:t> (</a:t>
            </a:r>
            <a:r>
              <a:rPr lang="en-US" sz="1100" dirty="0" smtClean="0">
                <a:hlinkClick r:id="rId6"/>
              </a:rPr>
              <a:t>Faouzi.gargouri@cbs.rnrt.tn</a:t>
            </a:r>
            <a:r>
              <a:rPr lang="en-US" sz="1100" dirty="0" smtClean="0"/>
              <a:t>)</a:t>
            </a:r>
          </a:p>
          <a:p>
            <a:pPr marL="0" indent="0">
              <a:buNone/>
            </a:pPr>
            <a:r>
              <a:rPr lang="en-US" sz="1100" dirty="0" smtClean="0"/>
              <a:t>.</a:t>
            </a:r>
          </a:p>
          <a:p>
            <a:pPr marL="0" indent="0">
              <a:buNone/>
            </a:pPr>
            <a:endParaRPr lang="en-US" sz="1100" b="1" dirty="0" smtClean="0"/>
          </a:p>
          <a:p>
            <a:endParaRPr lang="fr-FR" sz="1100" dirty="0"/>
          </a:p>
        </p:txBody>
      </p:sp>
      <p:pic>
        <p:nvPicPr>
          <p:cNvPr id="9" name="Image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1691680"/>
            <a:ext cx="1656184" cy="165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xmlns="" id="{642A18AC-23C6-43AE-8CF9-0168C33AA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02" y="2411760"/>
            <a:ext cx="4563126" cy="707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400" b="1" dirty="0" smtClean="0"/>
              <a:t>PROGRAMME</a:t>
            </a:r>
          </a:p>
          <a:p>
            <a:pPr marL="0" indent="0">
              <a:buNone/>
            </a:pPr>
            <a:r>
              <a:rPr lang="fr-FR" sz="1400" b="1" dirty="0" smtClean="0">
                <a:solidFill>
                  <a:srgbClr val="FF0000"/>
                </a:solidFill>
              </a:rPr>
              <a:t>1</a:t>
            </a:r>
            <a:r>
              <a:rPr lang="fr-FR" sz="1400" b="1" baseline="30000" dirty="0" smtClean="0">
                <a:solidFill>
                  <a:srgbClr val="FF0000"/>
                </a:solidFill>
              </a:rPr>
              <a:t>ère</a:t>
            </a:r>
            <a:r>
              <a:rPr lang="fr-FR" sz="1400" b="1" dirty="0" smtClean="0">
                <a:solidFill>
                  <a:srgbClr val="FF0000"/>
                </a:solidFill>
              </a:rPr>
              <a:t>  </a:t>
            </a:r>
            <a:r>
              <a:rPr lang="fr-FR" sz="1400" b="1" dirty="0">
                <a:solidFill>
                  <a:srgbClr val="FF0000"/>
                </a:solidFill>
              </a:rPr>
              <a:t>journée</a:t>
            </a:r>
            <a:endParaRPr lang="fr-FR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400" dirty="0"/>
              <a:t>9h </a:t>
            </a:r>
            <a:r>
              <a:rPr lang="fr-FR" sz="1400" dirty="0" smtClean="0"/>
              <a:t>– 9h30 :    Inscription </a:t>
            </a:r>
            <a:endParaRPr lang="fr-FR" sz="14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fr-FR" sz="1400" dirty="0"/>
              <a:t>9h30 </a:t>
            </a:r>
            <a:r>
              <a:rPr lang="fr-FR" sz="1400" dirty="0" smtClean="0"/>
              <a:t>– 9h45 :    </a:t>
            </a:r>
            <a:r>
              <a:rPr lang="fr-FR" sz="1400" dirty="0"/>
              <a:t>Ouverture</a:t>
            </a:r>
          </a:p>
          <a:p>
            <a:pPr marL="0" indent="0">
              <a:buNone/>
            </a:pPr>
            <a:r>
              <a:rPr lang="fr-FR" sz="1400" dirty="0" smtClean="0"/>
              <a:t>9h45 – 10h45</a:t>
            </a:r>
            <a:r>
              <a:rPr lang="fr-FR" sz="1400" dirty="0"/>
              <a:t> : </a:t>
            </a:r>
            <a:r>
              <a:rPr lang="fr-FR" sz="1400" b="1" i="1" dirty="0" err="1"/>
              <a:t>Chahnez</a:t>
            </a:r>
            <a:r>
              <a:rPr lang="fr-FR" sz="1400" b="1" i="1" dirty="0"/>
              <a:t> CHARFI-TRIKI</a:t>
            </a:r>
            <a:r>
              <a:rPr lang="fr-FR" sz="1400" dirty="0"/>
              <a:t> - </a:t>
            </a:r>
            <a:r>
              <a:rPr lang="fr-FR" sz="1400" dirty="0" err="1"/>
              <a:t>Neuroplasticité</a:t>
            </a:r>
            <a:r>
              <a:rPr lang="fr-FR" sz="1400" dirty="0"/>
              <a:t> et développement</a:t>
            </a:r>
          </a:p>
          <a:p>
            <a:pPr marL="0" indent="0">
              <a:buNone/>
            </a:pPr>
            <a:r>
              <a:rPr lang="fr-FR" sz="1400" b="1" dirty="0" smtClean="0">
                <a:solidFill>
                  <a:srgbClr val="0000CC"/>
                </a:solidFill>
              </a:rPr>
              <a:t>10h45 - 11h15</a:t>
            </a:r>
            <a:r>
              <a:rPr lang="fr-FR" sz="1400" b="1" dirty="0">
                <a:solidFill>
                  <a:srgbClr val="0000CC"/>
                </a:solidFill>
              </a:rPr>
              <a:t>	</a:t>
            </a:r>
            <a:r>
              <a:rPr lang="fr-FR" sz="1400" b="1" dirty="0" smtClean="0">
                <a:solidFill>
                  <a:srgbClr val="0000CC"/>
                </a:solidFill>
              </a:rPr>
              <a:t>Pause </a:t>
            </a:r>
            <a:r>
              <a:rPr lang="fr-FR" sz="1400" b="1" dirty="0">
                <a:solidFill>
                  <a:srgbClr val="0000CC"/>
                </a:solidFill>
              </a:rPr>
              <a:t>café</a:t>
            </a:r>
            <a:endParaRPr lang="fr-FR" sz="1400" dirty="0"/>
          </a:p>
          <a:p>
            <a:pPr marL="0" indent="0">
              <a:buNone/>
            </a:pPr>
            <a:r>
              <a:rPr lang="fr-FR" sz="1400" dirty="0" smtClean="0"/>
              <a:t>11h15 – 12h15 : </a:t>
            </a:r>
            <a:r>
              <a:rPr lang="fr-FR" sz="1400" b="1" i="1" dirty="0" smtClean="0"/>
              <a:t>Olivier </a:t>
            </a:r>
            <a:r>
              <a:rPr lang="fr-FR" sz="1400" b="1" i="1" dirty="0"/>
              <a:t>BOSLER</a:t>
            </a:r>
            <a:r>
              <a:rPr lang="fr-FR" sz="1400" i="1" dirty="0"/>
              <a:t> </a:t>
            </a:r>
            <a:r>
              <a:rPr lang="fr-FR" sz="1400" dirty="0"/>
              <a:t>- Notre cerveau au cœur de nos rythmes biologiques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 smtClean="0"/>
              <a:t>15h </a:t>
            </a:r>
            <a:r>
              <a:rPr lang="fr-FR" sz="1400" dirty="0"/>
              <a:t>– </a:t>
            </a:r>
            <a:r>
              <a:rPr lang="fr-FR" sz="1400" dirty="0" smtClean="0"/>
              <a:t>16h</a:t>
            </a:r>
            <a:r>
              <a:rPr lang="fr-FR" sz="1400" dirty="0"/>
              <a:t> : </a:t>
            </a:r>
            <a:r>
              <a:rPr lang="fr-FR" sz="1400" b="1" i="1" dirty="0"/>
              <a:t>Serge ALONSO </a:t>
            </a:r>
            <a:r>
              <a:rPr lang="fr-FR" sz="1400" i="1" dirty="0"/>
              <a:t>- </a:t>
            </a:r>
            <a:r>
              <a:rPr lang="fr-FR" sz="1400" dirty="0"/>
              <a:t>Méditer pour prendre soin de son </a:t>
            </a:r>
            <a:r>
              <a:rPr lang="fr-FR" sz="1400" dirty="0" smtClean="0"/>
              <a:t>cerveau</a:t>
            </a:r>
          </a:p>
          <a:p>
            <a:pPr marL="0" indent="0">
              <a:buNone/>
            </a:pPr>
            <a:r>
              <a:rPr lang="en-US" sz="1400" dirty="0" smtClean="0"/>
              <a:t>16h </a:t>
            </a:r>
            <a:r>
              <a:rPr lang="en-US" sz="1400" dirty="0"/>
              <a:t>– </a:t>
            </a:r>
            <a:r>
              <a:rPr lang="en-US" sz="1400" dirty="0" smtClean="0"/>
              <a:t>16h45 : </a:t>
            </a:r>
            <a:r>
              <a:rPr lang="en-US" sz="1400" b="1" i="1" cap="all" dirty="0" err="1" smtClean="0"/>
              <a:t>M</a:t>
            </a:r>
            <a:r>
              <a:rPr lang="en-US" sz="1400" b="1" i="1" dirty="0" err="1" smtClean="0"/>
              <a:t>oez</a:t>
            </a:r>
            <a:r>
              <a:rPr lang="en-US" sz="1400" b="1" i="1" cap="all" dirty="0" smtClean="0"/>
              <a:t> RHIMI </a:t>
            </a:r>
            <a:r>
              <a:rPr lang="en-US" sz="1400" b="1" cap="all" dirty="0" smtClean="0"/>
              <a:t>– </a:t>
            </a:r>
            <a:r>
              <a:rPr lang="en-US" sz="1400" dirty="0" smtClean="0"/>
              <a:t>Dialogue </a:t>
            </a:r>
            <a:r>
              <a:rPr lang="en-US" sz="1400" dirty="0" err="1" smtClean="0"/>
              <a:t>Microbiote-Cerveau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r>
              <a:rPr lang="en-US" sz="1400" cap="all" dirty="0" smtClean="0"/>
              <a:t>1</a:t>
            </a:r>
            <a:r>
              <a:rPr lang="fr-FR" sz="1400" dirty="0" smtClean="0"/>
              <a:t>6h45 – 17h15 : </a:t>
            </a:r>
            <a:r>
              <a:rPr lang="fr-FR" sz="1400" b="1" i="1" cap="all" dirty="0" smtClean="0"/>
              <a:t>S</a:t>
            </a:r>
            <a:r>
              <a:rPr lang="fr-FR" sz="1400" b="1" i="1" dirty="0" smtClean="0"/>
              <a:t>erge</a:t>
            </a:r>
            <a:r>
              <a:rPr lang="fr-FR" sz="1400" b="1" i="1" cap="all" dirty="0" smtClean="0"/>
              <a:t> </a:t>
            </a:r>
            <a:r>
              <a:rPr lang="fr-FR" sz="1400" b="1" i="1" cap="all" dirty="0"/>
              <a:t>Alonso </a:t>
            </a:r>
            <a:r>
              <a:rPr lang="fr-FR" sz="1400" b="1" i="1" dirty="0"/>
              <a:t>et </a:t>
            </a:r>
            <a:r>
              <a:rPr lang="fr-FR" sz="1400" b="1" i="1" cap="all" dirty="0"/>
              <a:t>O</a:t>
            </a:r>
            <a:r>
              <a:rPr lang="fr-FR" sz="1400" b="1" i="1" dirty="0"/>
              <a:t>livier</a:t>
            </a:r>
            <a:r>
              <a:rPr lang="fr-FR" sz="1400" b="1" i="1" cap="all" dirty="0"/>
              <a:t> </a:t>
            </a:r>
            <a:r>
              <a:rPr lang="fr-FR" sz="1400" b="1" i="1" cap="all" dirty="0" err="1"/>
              <a:t>Bosler</a:t>
            </a:r>
            <a:r>
              <a:rPr lang="fr-FR" sz="1400" dirty="0"/>
              <a:t> - Présentation de la Semaine du Cerveau en France </a:t>
            </a:r>
          </a:p>
          <a:p>
            <a:pPr marL="0" indent="0">
              <a:buNone/>
            </a:pPr>
            <a:endParaRPr lang="fr-FR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400" b="1" dirty="0" smtClean="0">
                <a:solidFill>
                  <a:srgbClr val="FF0000"/>
                </a:solidFill>
              </a:rPr>
              <a:t>2</a:t>
            </a:r>
            <a:r>
              <a:rPr lang="fr-FR" sz="1400" b="1" baseline="30000" dirty="0" smtClean="0">
                <a:solidFill>
                  <a:srgbClr val="FF0000"/>
                </a:solidFill>
              </a:rPr>
              <a:t>ième</a:t>
            </a:r>
            <a:r>
              <a:rPr lang="fr-FR" sz="1400" b="1" dirty="0" smtClean="0">
                <a:solidFill>
                  <a:srgbClr val="FF0000"/>
                </a:solidFill>
              </a:rPr>
              <a:t>  </a:t>
            </a:r>
            <a:r>
              <a:rPr lang="fr-FR" sz="1400" b="1" dirty="0">
                <a:solidFill>
                  <a:srgbClr val="FF0000"/>
                </a:solidFill>
              </a:rPr>
              <a:t>journée</a:t>
            </a:r>
            <a:endParaRPr lang="fr-FR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400" dirty="0" smtClean="0"/>
              <a:t>9h – 10h </a:t>
            </a:r>
            <a:r>
              <a:rPr lang="fr-FR" sz="1400" dirty="0"/>
              <a:t>: </a:t>
            </a:r>
            <a:r>
              <a:rPr lang="fr-FR" sz="1400" b="1" i="1" dirty="0" smtClean="0"/>
              <a:t>Olivier BOSLER </a:t>
            </a:r>
            <a:r>
              <a:rPr lang="fr-FR" sz="1400" dirty="0" smtClean="0"/>
              <a:t>- Notre </a:t>
            </a:r>
            <a:r>
              <a:rPr lang="fr-FR" sz="1400" dirty="0"/>
              <a:t>cerveau aujourd’hui</a:t>
            </a:r>
            <a:r>
              <a:rPr lang="fr-FR" sz="1400" dirty="0" smtClean="0"/>
              <a:t>… Les </a:t>
            </a:r>
            <a:r>
              <a:rPr lang="fr-FR" sz="1400" dirty="0"/>
              <a:t>défis de la révolution numérique </a:t>
            </a:r>
          </a:p>
          <a:p>
            <a:pPr marL="0" indent="0">
              <a:buNone/>
            </a:pPr>
            <a:r>
              <a:rPr lang="fr-FR" sz="1400" dirty="0" smtClean="0"/>
              <a:t>10h  – 10h30 : </a:t>
            </a:r>
            <a:r>
              <a:rPr lang="fr-FR" sz="1400" b="1" i="1" dirty="0" err="1"/>
              <a:t>Manel</a:t>
            </a:r>
            <a:r>
              <a:rPr lang="fr-FR" sz="1400" b="1" i="1" dirty="0"/>
              <a:t> MAALEJ </a:t>
            </a:r>
            <a:r>
              <a:rPr lang="fr-FR" sz="1400" dirty="0"/>
              <a:t>- Pourquoi l’addiction est une maladie du cerveau </a:t>
            </a:r>
            <a:r>
              <a:rPr lang="fr-FR" sz="1400" dirty="0" smtClean="0"/>
              <a:t>?</a:t>
            </a:r>
          </a:p>
          <a:p>
            <a:pPr marL="0" indent="0">
              <a:buNone/>
            </a:pPr>
            <a:r>
              <a:rPr lang="fr-FR" sz="1400" b="1" dirty="0" smtClean="0">
                <a:solidFill>
                  <a:srgbClr val="0000CC"/>
                </a:solidFill>
              </a:rPr>
              <a:t>10h30 – 11h</a:t>
            </a:r>
            <a:r>
              <a:rPr lang="fr-FR" sz="1400" b="1" dirty="0">
                <a:solidFill>
                  <a:srgbClr val="0000CC"/>
                </a:solidFill>
              </a:rPr>
              <a:t>		Pause </a:t>
            </a:r>
            <a:r>
              <a:rPr lang="fr-FR" sz="1400" b="1" dirty="0" smtClean="0">
                <a:solidFill>
                  <a:srgbClr val="0000CC"/>
                </a:solidFill>
              </a:rPr>
              <a:t>café</a:t>
            </a:r>
            <a:endParaRPr lang="fr-FR" sz="1400" dirty="0"/>
          </a:p>
          <a:p>
            <a:pPr marL="0" indent="0">
              <a:buNone/>
            </a:pPr>
            <a:r>
              <a:rPr lang="fr-FR" sz="1400" cap="all" dirty="0" smtClean="0"/>
              <a:t>11h – 12h : </a:t>
            </a:r>
            <a:r>
              <a:rPr lang="fr-FR" sz="1400" b="1" i="1" dirty="0" smtClean="0"/>
              <a:t>Serge </a:t>
            </a:r>
            <a:r>
              <a:rPr lang="fr-FR" sz="1400" b="1" i="1" dirty="0"/>
              <a:t>ALONSO</a:t>
            </a:r>
            <a:r>
              <a:rPr lang="fr-FR" sz="1400" dirty="0"/>
              <a:t> - Neuro-éducation : comprendre le cerveau pour mieux enseigner </a:t>
            </a:r>
            <a:endParaRPr lang="fr-FR" sz="1400" cap="all" dirty="0" smtClean="0"/>
          </a:p>
          <a:p>
            <a:pPr marL="0" indent="0">
              <a:buNone/>
            </a:pPr>
            <a:r>
              <a:rPr lang="fr-FR" sz="1400" cap="all" dirty="0" smtClean="0"/>
              <a:t>12h</a:t>
            </a:r>
            <a:r>
              <a:rPr lang="fr-FR" sz="1400" dirty="0" smtClean="0"/>
              <a:t> – 12h30 : </a:t>
            </a:r>
            <a:r>
              <a:rPr lang="en-US" sz="1400" b="1" i="1" dirty="0" err="1"/>
              <a:t>Afef</a:t>
            </a:r>
            <a:r>
              <a:rPr lang="en-US" sz="1400" b="1" i="1" dirty="0"/>
              <a:t> MDHAFFAR</a:t>
            </a:r>
            <a:r>
              <a:rPr lang="en-US" sz="1400" i="1" dirty="0"/>
              <a:t> </a:t>
            </a:r>
            <a:r>
              <a:rPr lang="en-US" sz="1400" dirty="0"/>
              <a:t>- IT for mental </a:t>
            </a:r>
            <a:r>
              <a:rPr lang="en-US" sz="1400" dirty="0" smtClean="0"/>
              <a:t>health</a:t>
            </a:r>
          </a:p>
          <a:p>
            <a:pPr marL="0" indent="0">
              <a:buNone/>
            </a:pPr>
            <a:endParaRPr lang="fr-FR" sz="1050" dirty="0" smtClean="0"/>
          </a:p>
          <a:p>
            <a:pPr marL="0" indent="0" algn="just">
              <a:buNone/>
            </a:pPr>
            <a:r>
              <a:rPr lang="fr-FR" sz="1050" dirty="0" smtClean="0"/>
              <a:t>Les résumés des conférences sont disponib</a:t>
            </a:r>
            <a:r>
              <a:rPr lang="fr-FR" sz="1050" dirty="0"/>
              <a:t>l</a:t>
            </a:r>
            <a:r>
              <a:rPr lang="fr-FR" sz="1050" dirty="0" smtClean="0"/>
              <a:t>es sur le site http</a:t>
            </a:r>
            <a:r>
              <a:rPr lang="fr-FR" sz="1050" dirty="0"/>
              <a:t>://</a:t>
            </a:r>
            <a:r>
              <a:rPr lang="fr-FR" sz="1050" dirty="0" smtClean="0"/>
              <a:t>www.cbs.rnrt.tn</a:t>
            </a:r>
            <a:endParaRPr lang="en-US" sz="1050" dirty="0" smtClean="0"/>
          </a:p>
          <a:p>
            <a:pPr marL="0" indent="0" algn="just">
              <a:buNone/>
            </a:pPr>
            <a:endParaRPr lang="fr-FR" sz="1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0" y="1428728"/>
            <a:ext cx="1015878" cy="101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 12"/>
          <p:cNvPicPr/>
          <p:nvPr/>
        </p:nvPicPr>
        <p:blipFill>
          <a:blip r:embed="rId9" cstate="print"/>
          <a:srcRect l="19188" t="20588" r="43097" b="15294"/>
          <a:stretch>
            <a:fillRect/>
          </a:stretch>
        </p:blipFill>
        <p:spPr bwMode="auto">
          <a:xfrm>
            <a:off x="44624" y="0"/>
            <a:ext cx="1080120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485190"/>
            <a:ext cx="920527" cy="92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Image 75">
            <a:extLst>
              <a:ext uri="{FF2B5EF4-FFF2-40B4-BE49-F238E27FC236}">
                <a16:creationId xmlns:a16="http://schemas.microsoft.com/office/drawing/2014/main" xmlns="" id="{E467DC63-EEB6-4448-B89D-F2B46D250AB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72" y="65304"/>
            <a:ext cx="891555" cy="105031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509120" y="2555776"/>
            <a:ext cx="58863" cy="64807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9346443" y="29419683"/>
            <a:ext cx="1125738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</p:txBody>
      </p:sp>
      <p:pic>
        <p:nvPicPr>
          <p:cNvPr id="16" name="Image 15" descr="http://www.edsf.fss.rnu.tn/images/logo.pn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290" y="1285852"/>
            <a:ext cx="845820" cy="84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794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77</Words>
  <Application>Microsoft Office PowerPoint</Application>
  <PresentationFormat>Affichage à l'écran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CERVEAU  et NOUVELLES TECHNOLOGIES 14 et 15 FEVRIER 2020 FACULTE DES SCIENCES DE SFAX (Salle des Thèses)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CERVEAU et NOUVELLES TECHNOLOGIES 14,15 FEVRIER 2020 FACULTE DES SCIENCES DE SFAX (Salle des Thèses)</dc:title>
  <dc:creator>raja</dc:creator>
  <cp:lastModifiedBy>Nadia Marrakchi</cp:lastModifiedBy>
  <cp:revision>30</cp:revision>
  <dcterms:created xsi:type="dcterms:W3CDTF">2020-01-08T20:47:02Z</dcterms:created>
  <dcterms:modified xsi:type="dcterms:W3CDTF">2020-01-21T14:29:55Z</dcterms:modified>
</cp:coreProperties>
</file>